
<file path=[Content_Types].xml><?xml version="1.0" encoding="utf-8"?>
<Types xmlns="http://schemas.openxmlformats.org/package/2006/content-types">
  <Default Extension="jfif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4"/>
  </p:sldMasterIdLst>
  <p:notesMasterIdLst>
    <p:notesMasterId r:id="rId24"/>
  </p:notesMasterIdLst>
  <p:handoutMasterIdLst>
    <p:handoutMasterId r:id="rId25"/>
  </p:handoutMasterIdLst>
  <p:sldIdLst>
    <p:sldId id="338" r:id="rId5"/>
    <p:sldId id="327" r:id="rId6"/>
    <p:sldId id="315" r:id="rId7"/>
    <p:sldId id="329" r:id="rId8"/>
    <p:sldId id="302" r:id="rId9"/>
    <p:sldId id="339" r:id="rId10"/>
    <p:sldId id="345" r:id="rId11"/>
    <p:sldId id="346" r:id="rId12"/>
    <p:sldId id="347" r:id="rId13"/>
    <p:sldId id="348" r:id="rId14"/>
    <p:sldId id="349" r:id="rId15"/>
    <p:sldId id="340" r:id="rId16"/>
    <p:sldId id="350" r:id="rId17"/>
    <p:sldId id="351" r:id="rId18"/>
    <p:sldId id="341" r:id="rId19"/>
    <p:sldId id="342" r:id="rId20"/>
    <p:sldId id="343" r:id="rId21"/>
    <p:sldId id="344" r:id="rId22"/>
    <p:sldId id="30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5033" autoAdjust="0"/>
  </p:normalViewPr>
  <p:slideViewPr>
    <p:cSldViewPr snapToGrid="0">
      <p:cViewPr varScale="1">
        <p:scale>
          <a:sx n="63" d="100"/>
          <a:sy n="63" d="100"/>
        </p:scale>
        <p:origin x="724" y="56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1/17/2026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fi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1/17/2026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02203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10971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256312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47825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6250616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356193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920135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19384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91946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39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2548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41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52846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95884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66960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1/17/2026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45993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23909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96543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89733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1/17/2026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2061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30451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2CD6B789-4B66-4BD0-9623-80E9542A65FE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1/17/2026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A3BB5234-44A4-4506-BD19-5808475EBB7F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68D89618-7EE9-46BF-BEAC-45E6F98ACA1A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4259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  <p:sldLayoutId id="2147483765" r:id="rId18"/>
    <p:sldLayoutId id="2147483766" r:id="rId19"/>
    <p:sldLayoutId id="2147483769" r:id="rId20"/>
    <p:sldLayoutId id="2147483690" r:id="rId2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nejai954/vois-cybersecurity-genai-internship/tree/main/build2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01737A-B873-4D1D-8A41-5ABF5184BC8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17569" y="3208458"/>
            <a:ext cx="3400089" cy="861497"/>
          </a:xfrm>
        </p:spPr>
        <p:txBody>
          <a:bodyPr/>
          <a:lstStyle/>
          <a:p>
            <a:pPr algn="r"/>
            <a:r>
              <a:rPr lang="en-US" b="0" dirty="0">
                <a:solidFill>
                  <a:schemeClr val="tx1"/>
                </a:solidFill>
              </a:rPr>
              <a:t>Made by Jai Rane</a:t>
            </a:r>
            <a:endParaRPr lang="en-IN" b="0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056599-CDAA-4367-BEF8-31D6E3251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2556" y="1759644"/>
            <a:ext cx="5338248" cy="1194105"/>
          </a:xfrm>
        </p:spPr>
        <p:txBody>
          <a:bodyPr>
            <a:normAutofit/>
          </a:bodyPr>
          <a:lstStyle/>
          <a:p>
            <a:r>
              <a:rPr lang="en-US" sz="3200" dirty="0"/>
              <a:t>AI-Based Network Intrusion Detection System</a:t>
            </a:r>
            <a:endParaRPr lang="en-IN" sz="3200" dirty="0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824B8A32-9AB3-457E-82E1-C85D3203CE35}"/>
              </a:ext>
            </a:extLst>
          </p:cNvPr>
          <p:cNvSpPr txBox="1">
            <a:spLocks/>
          </p:cNvSpPr>
          <p:nvPr/>
        </p:nvSpPr>
        <p:spPr>
          <a:xfrm>
            <a:off x="6400800" y="2794001"/>
            <a:ext cx="3312160" cy="861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0DEFF0-8DEE-4B0B-9B30-675FE9E288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824B8A32-9AB3-457E-82E1-C85D3203CE35}"/>
              </a:ext>
            </a:extLst>
          </p:cNvPr>
          <p:cNvSpPr txBox="1">
            <a:spLocks/>
          </p:cNvSpPr>
          <p:nvPr/>
        </p:nvSpPr>
        <p:spPr>
          <a:xfrm>
            <a:off x="6553200" y="2946401"/>
            <a:ext cx="3312160" cy="861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4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824B8A32-9AB3-457E-82E1-C85D3203CE35}"/>
              </a:ext>
            </a:extLst>
          </p:cNvPr>
          <p:cNvSpPr txBox="1">
            <a:spLocks/>
          </p:cNvSpPr>
          <p:nvPr/>
        </p:nvSpPr>
        <p:spPr>
          <a:xfrm>
            <a:off x="6705600" y="3098801"/>
            <a:ext cx="3312160" cy="8614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400" dirty="0"/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7201737A-B873-4D1D-8A41-5ABF5184BC8F}"/>
              </a:ext>
            </a:extLst>
          </p:cNvPr>
          <p:cNvSpPr txBox="1">
            <a:spLocks/>
          </p:cNvSpPr>
          <p:nvPr/>
        </p:nvSpPr>
        <p:spPr>
          <a:xfrm>
            <a:off x="5386094" y="3660697"/>
            <a:ext cx="5097732" cy="889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b="0" dirty="0">
                <a:solidFill>
                  <a:schemeClr val="tx1"/>
                </a:solidFill>
              </a:rPr>
              <a:t>AICTE ID :</a:t>
            </a:r>
            <a:r>
              <a:rPr lang="en-IN" b="0" dirty="0">
                <a:solidFill>
                  <a:schemeClr val="tx1"/>
                </a:solidFill>
              </a:rPr>
              <a:t>STU6810aad0eabdb1745922768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endParaRPr lang="en-IN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013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/>
      <p:bldP spid="15" grpId="0"/>
      <p:bldP spid="7" grpId="0"/>
      <p:bldP spid="8" grpId="0"/>
      <p:bldP spid="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74C24-6B2A-2AFE-C25A-4A7FE548DF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8EAD6F-8125-9175-47D6-4530E2B99D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4A18CF1-0881-3819-82F5-C46DF90E6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57" y="370589"/>
            <a:ext cx="2981643" cy="830997"/>
          </a:xfrm>
        </p:spPr>
        <p:txBody>
          <a:bodyPr>
            <a:normAutofit/>
          </a:bodyPr>
          <a:lstStyle/>
          <a:p>
            <a:r>
              <a:rPr lang="en-GB" dirty="0"/>
              <a:t>RESULTS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DA6A0A95-C071-64C8-7ED9-A5D7AF83A4F1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Python code Snippet 5</a:t>
            </a:r>
          </a:p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002E12C1-FA70-5C3A-6EFC-47ED51BCB994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BECA960-850C-13EB-D8C5-6721300DE7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10" t="76128" r="4019" b="5229"/>
          <a:stretch>
            <a:fillRect/>
          </a:stretch>
        </p:blipFill>
        <p:spPr>
          <a:xfrm>
            <a:off x="411797" y="1821625"/>
            <a:ext cx="8575040" cy="477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463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272D4-1F01-7316-F943-8E7F1D098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DC8312-029B-EEB9-5281-F441A4653B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35A2A3F-B4C9-5DD7-586A-DD598F1CB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57" y="370589"/>
            <a:ext cx="2981643" cy="830997"/>
          </a:xfrm>
        </p:spPr>
        <p:txBody>
          <a:bodyPr>
            <a:normAutofit/>
          </a:bodyPr>
          <a:lstStyle/>
          <a:p>
            <a:r>
              <a:rPr lang="en-GB" dirty="0"/>
              <a:t>RESULTS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FBC57B3C-EC24-8B0F-5306-16F04574E9CD}"/>
              </a:ext>
            </a:extLst>
          </p:cNvPr>
          <p:cNvSpPr txBox="1">
            <a:spLocks/>
          </p:cNvSpPr>
          <p:nvPr/>
        </p:nvSpPr>
        <p:spPr>
          <a:xfrm>
            <a:off x="320982" y="1275370"/>
            <a:ext cx="3915738" cy="830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Python code Snippet 6/Final</a:t>
            </a:r>
          </a:p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43A7A9C1-E30E-0BEC-32C3-AB007070F426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FBD54A-FC92-A417-9530-E04FF9E01E9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50" t="94680" r="4979" b="-13323"/>
          <a:stretch>
            <a:fillRect/>
          </a:stretch>
        </p:blipFill>
        <p:spPr>
          <a:xfrm>
            <a:off x="432742" y="2106367"/>
            <a:ext cx="8575040" cy="477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33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B0C869-7C5C-4070-BD4D-F3FC2DA8F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FE3A2AF-177E-45E6-A191-0F8523DB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57" y="370589"/>
            <a:ext cx="2981643" cy="830997"/>
          </a:xfrm>
        </p:spPr>
        <p:txBody>
          <a:bodyPr>
            <a:normAutofit/>
          </a:bodyPr>
          <a:lstStyle/>
          <a:p>
            <a:r>
              <a:rPr lang="en-GB" dirty="0"/>
              <a:t>RESULTS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372426BE-BEE7-4A6D-BCD2-059615BBCE25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E61E227A-5883-4C77-B25A-46A22FFDF41F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B19D8AC7-3787-4ADB-9212-0808F015C2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3804" y="1201586"/>
            <a:ext cx="5888276" cy="4823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Output on Hugging Face deployed space Snippet 1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8842AB-D1C7-5EB7-265A-CFDA89386FD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098"/>
          <a:stretch>
            <a:fillRect/>
          </a:stretch>
        </p:blipFill>
        <p:spPr>
          <a:xfrm>
            <a:off x="494079" y="1757679"/>
            <a:ext cx="9022218" cy="476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153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CA2884-506D-6455-1308-333207AD5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7C0957-B392-85C6-BCB7-D880EDA6AD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6586748-ABD4-0B11-A1B8-C5B73B350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57" y="370589"/>
            <a:ext cx="2981643" cy="830997"/>
          </a:xfrm>
        </p:spPr>
        <p:txBody>
          <a:bodyPr>
            <a:normAutofit/>
          </a:bodyPr>
          <a:lstStyle/>
          <a:p>
            <a:r>
              <a:rPr lang="en-GB" dirty="0"/>
              <a:t>RESULTS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1F3FEC50-2240-1D83-223E-71FBEE8F1E9F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D3A3A4C8-6894-5304-B828-54C88F3613BD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52CD34A1-EDBF-C87F-67DF-EF591ECA66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8119" y="1126101"/>
            <a:ext cx="7730841" cy="48230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Output on Hugging Face deployed space with Groq API key Snippet 2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87442-8223-A03C-A86E-AF00889FC1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" t="-155" r="973" b="216"/>
          <a:stretch>
            <a:fillRect/>
          </a:stretch>
        </p:blipFill>
        <p:spPr>
          <a:xfrm>
            <a:off x="497839" y="1595120"/>
            <a:ext cx="8930641" cy="506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058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0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2BB5B3-2C4A-317D-1DB2-2888FF0A3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85875C-C57B-CCB9-00B5-4F412BB728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B8C1194-68A3-99F2-075B-34AD432BE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57" y="370589"/>
            <a:ext cx="2981643" cy="830997"/>
          </a:xfrm>
        </p:spPr>
        <p:txBody>
          <a:bodyPr>
            <a:normAutofit/>
          </a:bodyPr>
          <a:lstStyle/>
          <a:p>
            <a:r>
              <a:rPr lang="en-GB" dirty="0"/>
              <a:t>RESULTS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0247B8D4-29B9-E7F1-E084-AF8AD584A398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EABE66D1-3B1F-0884-3B5E-3E7A8B2649BE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2C43C53A-8A4E-C67E-469D-36F66879AF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93804" y="1201586"/>
            <a:ext cx="5888276" cy="4823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Output on Hugging Face deployed space Snippet 3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7E27E3-00D8-6C8F-2104-FFA8C3083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83" y="1683895"/>
            <a:ext cx="8858817" cy="498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18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0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AFE3A2AF-177E-45E6-A191-0F8523DB7FFA}"/>
              </a:ext>
            </a:extLst>
          </p:cNvPr>
          <p:cNvSpPr txBox="1">
            <a:spLocks/>
          </p:cNvSpPr>
          <p:nvPr/>
        </p:nvSpPr>
        <p:spPr>
          <a:xfrm>
            <a:off x="212290" y="459258"/>
            <a:ext cx="8671243" cy="830997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Certificate - Protection from browser attacks</a:t>
            </a:r>
            <a:r>
              <a:rPr lang="en-GB" b="1" dirty="0">
                <a:solidFill>
                  <a:schemeClr val="tx1"/>
                </a:solidFill>
              </a:rPr>
              <a:t> </a:t>
            </a: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533621-E4F8-0AC3-F377-FBC0615C7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300" y="1128756"/>
            <a:ext cx="7600432" cy="526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79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AFE3A2AF-177E-45E6-A191-0F8523DB7FFA}"/>
              </a:ext>
            </a:extLst>
          </p:cNvPr>
          <p:cNvSpPr txBox="1">
            <a:spLocks/>
          </p:cNvSpPr>
          <p:nvPr/>
        </p:nvSpPr>
        <p:spPr>
          <a:xfrm>
            <a:off x="226079" y="442627"/>
            <a:ext cx="8671243" cy="830997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Certificate - Introduction to System Security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330351-6229-F50D-8336-528A11CEF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483" y="1137920"/>
            <a:ext cx="7599957" cy="527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512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AFE3A2AF-177E-45E6-A191-0F8523DB7FFA}"/>
              </a:ext>
            </a:extLst>
          </p:cNvPr>
          <p:cNvSpPr txBox="1">
            <a:spLocks/>
          </p:cNvSpPr>
          <p:nvPr/>
        </p:nvSpPr>
        <p:spPr>
          <a:xfrm>
            <a:off x="191970" y="436927"/>
            <a:ext cx="8671243" cy="83099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Certificate - Securing Android Devices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332DF8-A904-B217-9881-CC1DF4F94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447" y="1168400"/>
            <a:ext cx="7577193" cy="525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004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AFE3A2AF-177E-45E6-A191-0F8523DB7FFA}"/>
              </a:ext>
            </a:extLst>
          </p:cNvPr>
          <p:cNvSpPr txBox="1">
            <a:spLocks/>
          </p:cNvSpPr>
          <p:nvPr/>
        </p:nvSpPr>
        <p:spPr>
          <a:xfrm>
            <a:off x="371155" y="536859"/>
            <a:ext cx="8671243" cy="83099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b="1" dirty="0">
                <a:solidFill>
                  <a:schemeClr val="tx1"/>
                </a:solidFill>
              </a:rPr>
              <a:t>GitHub link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7365AF-9ED9-6CA3-C833-4D3F92410316}"/>
              </a:ext>
            </a:extLst>
          </p:cNvPr>
          <p:cNvSpPr txBox="1"/>
          <p:nvPr/>
        </p:nvSpPr>
        <p:spPr>
          <a:xfrm>
            <a:off x="371155" y="2146181"/>
            <a:ext cx="9164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206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https://github.com/ranejai954/vois-cybersecurity-genai-internship/tree/main/build2</a:t>
            </a:r>
            <a:r>
              <a:rPr lang="en-IN" dirty="0">
                <a:solidFill>
                  <a:srgbClr val="002060"/>
                </a:solidFill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616414-E165-130E-4FAA-683E078FD2AF}"/>
              </a:ext>
            </a:extLst>
          </p:cNvPr>
          <p:cNvSpPr txBox="1"/>
          <p:nvPr/>
        </p:nvSpPr>
        <p:spPr>
          <a:xfrm>
            <a:off x="467360" y="1493520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Here is my GitHub Link as followed :</a:t>
            </a:r>
          </a:p>
        </p:txBody>
      </p:sp>
    </p:spTree>
    <p:extLst>
      <p:ext uri="{BB962C8B-B14F-4D97-AF65-F5344CB8AC3E}">
        <p14:creationId xmlns:p14="http://schemas.microsoft.com/office/powerpoint/2010/main" val="3563231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>
            <a:normAutofit fontScale="90000"/>
          </a:bodyPr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7AB1F14-3A1E-4057-A473-9975BA59F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27865" y="4641925"/>
            <a:ext cx="2139695" cy="1108635"/>
          </a:xfrm>
        </p:spPr>
        <p:txBody>
          <a:bodyPr>
            <a:normAutofit/>
          </a:bodyPr>
          <a:lstStyle/>
          <a:p>
            <a:r>
              <a:rPr lang="en-US" dirty="0"/>
              <a:t>.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E212CE24-374D-44D0-8F39-0F5A36E42ED7}"/>
              </a:ext>
            </a:extLst>
          </p:cNvPr>
          <p:cNvSpPr txBox="1">
            <a:spLocks/>
          </p:cNvSpPr>
          <p:nvPr/>
        </p:nvSpPr>
        <p:spPr>
          <a:xfrm>
            <a:off x="878337" y="4134780"/>
            <a:ext cx="2596574" cy="4539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400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A09A5BC1-0E62-4E6B-A590-951A87D4B4FE}"/>
              </a:ext>
            </a:extLst>
          </p:cNvPr>
          <p:cNvSpPr txBox="1">
            <a:spLocks/>
          </p:cNvSpPr>
          <p:nvPr/>
        </p:nvSpPr>
        <p:spPr>
          <a:xfrm>
            <a:off x="5353508" y="3962573"/>
            <a:ext cx="2596574" cy="453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200" dirty="0"/>
          </a:p>
        </p:txBody>
      </p:sp>
      <p:sp>
        <p:nvSpPr>
          <p:cNvPr id="23" name="Text Placeholder 28">
            <a:extLst>
              <a:ext uri="{FF2B5EF4-FFF2-40B4-BE49-F238E27FC236}">
                <a16:creationId xmlns:a16="http://schemas.microsoft.com/office/drawing/2014/main" id="{9E6B148F-F3B6-4E6B-9B85-645C039858E8}"/>
              </a:ext>
            </a:extLst>
          </p:cNvPr>
          <p:cNvSpPr txBox="1">
            <a:spLocks/>
          </p:cNvSpPr>
          <p:nvPr/>
        </p:nvSpPr>
        <p:spPr>
          <a:xfrm>
            <a:off x="7789163" y="3962572"/>
            <a:ext cx="2596574" cy="453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200" dirty="0"/>
          </a:p>
        </p:txBody>
      </p:sp>
      <p:sp>
        <p:nvSpPr>
          <p:cNvPr id="30" name="Text Placeholder 30">
            <a:extLst>
              <a:ext uri="{FF2B5EF4-FFF2-40B4-BE49-F238E27FC236}">
                <a16:creationId xmlns:a16="http://schemas.microsoft.com/office/drawing/2014/main" id="{D3BF02F6-2753-476A-8046-A85AE3A49748}"/>
              </a:ext>
            </a:extLst>
          </p:cNvPr>
          <p:cNvSpPr txBox="1">
            <a:spLocks/>
          </p:cNvSpPr>
          <p:nvPr/>
        </p:nvSpPr>
        <p:spPr>
          <a:xfrm>
            <a:off x="6096000" y="4641925"/>
            <a:ext cx="2139695" cy="1108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B993AB29-3A3A-4473-8AC8-86E859C97321}"/>
              </a:ext>
            </a:extLst>
          </p:cNvPr>
          <p:cNvSpPr txBox="1">
            <a:spLocks/>
          </p:cNvSpPr>
          <p:nvPr/>
        </p:nvSpPr>
        <p:spPr>
          <a:xfrm>
            <a:off x="8591363" y="4641925"/>
            <a:ext cx="2139695" cy="1108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D3F9E86-2FB3-4DB3-9343-59D594F350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1" grpId="0" build="p"/>
      <p:bldP spid="17" grpId="0"/>
      <p:bldP spid="20" grpId="0"/>
      <p:bldP spid="23" grpId="0"/>
      <p:bldP spid="30" grpId="0"/>
      <p:bldP spid="3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6E4DD1-270B-4C80-AFF0-EB26F132AF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8515" y="1682516"/>
            <a:ext cx="6995604" cy="4625067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n-US" sz="2800" dirty="0"/>
              <a:t>Organizations increasingly struggle to detect sophisticated and unknown cyberattacks using traditional rule-based intrusion detection systems. 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High false-positive rates and limited adaptability reduce their effectiveness in real-time environments. </a:t>
            </a:r>
          </a:p>
          <a:p>
            <a:pPr>
              <a:lnSpc>
                <a:spcPct val="150000"/>
              </a:lnSpc>
            </a:pPr>
            <a:r>
              <a:rPr lang="en-US" sz="2800" dirty="0"/>
              <a:t>This project aims to address these challenges by developing an AI-based Network Intrusion Detection System capable of intelligent, adaptive, and accurate intrusion detection.</a:t>
            </a:r>
            <a:endParaRPr lang="en-IN" sz="28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7CC02B-F7C6-47A8-8C3E-C57C417D9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602" y="550417"/>
            <a:ext cx="6995604" cy="790111"/>
          </a:xfrm>
        </p:spPr>
        <p:txBody>
          <a:bodyPr>
            <a:normAutofit fontScale="90000"/>
          </a:bodyPr>
          <a:lstStyle/>
          <a:p>
            <a:r>
              <a:rPr lang="en-US" dirty="0"/>
              <a:t>PROBLEM  STATEMENT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FE02DE-D7B2-433D-BFE4-2F564022A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5684" y="2930834"/>
            <a:ext cx="2760758" cy="32644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6DEFE3-051A-494A-949C-BB2FF86F9E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548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BF2FBC7-3552-4F01-BB27-8BEEE74F7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276109" cy="830997"/>
          </a:xfrm>
        </p:spPr>
        <p:txBody>
          <a:bodyPr>
            <a:normAutofit fontScale="90000"/>
          </a:bodyPr>
          <a:lstStyle/>
          <a:p>
            <a:r>
              <a:rPr lang="en-GB" dirty="0"/>
              <a:t>Project Description</a:t>
            </a:r>
            <a:br>
              <a:rPr lang="en-GB" dirty="0"/>
            </a:br>
            <a:br>
              <a:rPr lang="en-GB" dirty="0"/>
            </a:b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D8A2BA-6C1D-4A33-85F2-E44A4FF54A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ED3D6A-DC10-4985-B01B-735F2CBA6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59" y="6410461"/>
            <a:ext cx="3706253" cy="2960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C4DACD-D242-7283-48D0-31C04A7F0740}"/>
              </a:ext>
            </a:extLst>
          </p:cNvPr>
          <p:cNvSpPr txBox="1"/>
          <p:nvPr/>
        </p:nvSpPr>
        <p:spPr>
          <a:xfrm>
            <a:off x="660398" y="1636210"/>
            <a:ext cx="617728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This project focuses on the design and development of an AI-based Network Intrusion Detection System (NIDS) to enhance network security by identifying malicious activities in real time.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The system analyzes network traffic data and uses machine learning techniques to learn patterns of normal and abnormal behavior.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By continuously monitoring incoming and outgoing network packets, the system can detect potential intrusions such as unauthorized access, denial-of-service attacks, and other anomalous activities.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The AI-driven approach improves detection accuracy, adapts to evolving attack patterns, and reduces false positives compared to traditional rule-based systems.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This solution aims to support security teams by providing timely alerts and actionable insights for effective threat mitigation.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4A072B-83C6-4607-AE6A-5AD61CC72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008" y="876617"/>
            <a:ext cx="10046070" cy="802641"/>
          </a:xfrm>
        </p:spPr>
        <p:txBody>
          <a:bodyPr>
            <a:normAutofit/>
          </a:bodyPr>
          <a:lstStyle/>
          <a:p>
            <a:r>
              <a:rPr lang="en-US" sz="3200" dirty="0"/>
              <a:t>WHO ARE THE END USERS?</a:t>
            </a:r>
            <a:endParaRPr lang="en-IN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B153BB-61B9-403F-8AE5-F75400450A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59" y="6176804"/>
            <a:ext cx="2181225" cy="485775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4D37F3C9-820E-59E1-F872-3CA6D57B8F9E}"/>
              </a:ext>
            </a:extLst>
          </p:cNvPr>
          <p:cNvSpPr>
            <a:spLocks noGrp="1" noChangeArrowheads="1"/>
          </p:cNvSpPr>
          <p:nvPr>
            <p:ph type="body" sz="quarter" idx="12"/>
          </p:nvPr>
        </p:nvSpPr>
        <p:spPr bwMode="auto">
          <a:xfrm>
            <a:off x="721359" y="1856983"/>
            <a:ext cx="5669915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Security Analysts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SOC Teams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Administrators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Network Engineers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Enterprises &amp; Organizations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 Infrastructure Providers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Managed Security Service Providers (MSSPs)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Center Operations Teams</a:t>
            </a:r>
          </a:p>
        </p:txBody>
      </p:sp>
    </p:spTree>
    <p:extLst>
      <p:ext uri="{BB962C8B-B14F-4D97-AF65-F5344CB8AC3E}">
        <p14:creationId xmlns:p14="http://schemas.microsoft.com/office/powerpoint/2010/main" val="4807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B7C27C4-3E14-490A-B132-CBBEDA1E9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59" y="6410461"/>
            <a:ext cx="3706253" cy="29609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1FC3E39-8C60-4F64-9838-2A683F25B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0800" y="3820160"/>
            <a:ext cx="1727200" cy="3010024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430567"/>
            <a:ext cx="5306291" cy="847817"/>
          </a:xfrm>
        </p:spPr>
        <p:txBody>
          <a:bodyPr>
            <a:normAutofit/>
          </a:bodyPr>
          <a:lstStyle/>
          <a:p>
            <a:r>
              <a:rPr lang="en-US" dirty="0"/>
              <a:t>Technology Used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A71BAB-FCE5-DA5D-65AE-AAB7294D1C07}"/>
              </a:ext>
            </a:extLst>
          </p:cNvPr>
          <p:cNvSpPr txBox="1"/>
          <p:nvPr/>
        </p:nvSpPr>
        <p:spPr>
          <a:xfrm>
            <a:off x="467359" y="1519125"/>
            <a:ext cx="81076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Programming Language: </a:t>
            </a:r>
            <a:r>
              <a:rPr lang="en-IN" b="1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Python Libraries used : </a:t>
            </a:r>
            <a:r>
              <a:rPr lang="en-IN" b="1" dirty="0"/>
              <a:t>Streamlit, Pandas, NumPy, Scikit-learn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AI model Deployement: </a:t>
            </a:r>
            <a:r>
              <a:rPr lang="en-IN" b="1" dirty="0"/>
              <a:t>Hugging 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AI Inference API: </a:t>
            </a:r>
            <a:r>
              <a:rPr lang="en-IN" b="1" dirty="0"/>
              <a:t>Groq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Code written Software: </a:t>
            </a:r>
            <a:r>
              <a:rPr lang="en-IN" b="1" dirty="0"/>
              <a:t>VS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Dataset Management: </a:t>
            </a:r>
            <a:r>
              <a:rPr lang="en-IN" b="1" dirty="0"/>
              <a:t>Microsoft Excel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B0C869-7C5C-4070-BD4D-F3FC2DA8F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AFE3A2AF-177E-45E6-A191-0F8523DB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57" y="370589"/>
            <a:ext cx="2981643" cy="830997"/>
          </a:xfrm>
        </p:spPr>
        <p:txBody>
          <a:bodyPr>
            <a:normAutofit/>
          </a:bodyPr>
          <a:lstStyle/>
          <a:p>
            <a:r>
              <a:rPr lang="en-GB" dirty="0"/>
              <a:t>RESULTS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372426BE-BEE7-4A6D-BCD2-059615BBCE25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Python code Snippet 1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E61E227A-5883-4C77-B25A-46A22FFDF41F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004234E-F223-E50E-128D-1509BDB644A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74" t="1586" r="4455" b="79771"/>
          <a:stretch>
            <a:fillRect/>
          </a:stretch>
        </p:blipFill>
        <p:spPr>
          <a:xfrm>
            <a:off x="558800" y="1701800"/>
            <a:ext cx="8575040" cy="477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25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5191FA-1191-05BA-A696-DAC9A1BEC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3350AA-3BCB-E972-6AAE-422D5F508D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B1348B4-E4A2-5A07-AE30-8FE26B827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57" y="370589"/>
            <a:ext cx="2981643" cy="830997"/>
          </a:xfrm>
        </p:spPr>
        <p:txBody>
          <a:bodyPr>
            <a:normAutofit/>
          </a:bodyPr>
          <a:lstStyle/>
          <a:p>
            <a:r>
              <a:rPr lang="en-GB" dirty="0"/>
              <a:t>RESULTS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14AFCC0D-59FA-F29D-95B2-FECC8D220F42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Python code Snippet 2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981261C8-CFCD-F7DA-D8B8-6BFE60F32EEF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6D327C-F78D-CC08-8FAB-A744F19AD7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19" t="20290" r="3810" b="61067"/>
          <a:stretch>
            <a:fillRect/>
          </a:stretch>
        </p:blipFill>
        <p:spPr>
          <a:xfrm>
            <a:off x="452437" y="1798320"/>
            <a:ext cx="8575040" cy="477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31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D9BC8-F1EE-7CFA-884C-B9676DEEF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33DC7B4-8493-82EE-6C12-8A36DFBE7F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93DAC10-7E95-D88C-2CCE-2D4C2EE78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57" y="370589"/>
            <a:ext cx="2981643" cy="830997"/>
          </a:xfrm>
        </p:spPr>
        <p:txBody>
          <a:bodyPr>
            <a:normAutofit/>
          </a:bodyPr>
          <a:lstStyle/>
          <a:p>
            <a:r>
              <a:rPr lang="en-GB" dirty="0"/>
              <a:t>RESULTS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88111568-6B34-DD68-43D7-249C3DEF88A5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Python code Snippet 3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6CCC4920-3D30-9752-2EE7-7DC07AB3B64D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9B67B0B-0119-C48E-115E-7A33B6993A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29" t="38933" r="5200" b="42424"/>
          <a:stretch>
            <a:fillRect/>
          </a:stretch>
        </p:blipFill>
        <p:spPr>
          <a:xfrm>
            <a:off x="320982" y="1821625"/>
            <a:ext cx="8575040" cy="477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15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39D1E2-27D0-0601-13EB-1839039C17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E92EC28-08AD-6DC5-3980-1263DEAC3E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181"/>
          <a:stretch/>
        </p:blipFill>
        <p:spPr>
          <a:xfrm>
            <a:off x="675957" y="6471920"/>
            <a:ext cx="2143125" cy="1930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315D657-DE44-369A-202A-EC10C0AD4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957" y="370589"/>
            <a:ext cx="2981643" cy="830997"/>
          </a:xfrm>
        </p:spPr>
        <p:txBody>
          <a:bodyPr>
            <a:normAutofit/>
          </a:bodyPr>
          <a:lstStyle/>
          <a:p>
            <a:r>
              <a:rPr lang="en-GB" dirty="0"/>
              <a:t>RESULTS </a:t>
            </a:r>
            <a:endParaRPr lang="en-IN" dirty="0"/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5DC5BD88-3CF0-9BBC-91B8-9D96647A229D}"/>
              </a:ext>
            </a:extLst>
          </p:cNvPr>
          <p:cNvSpPr txBox="1">
            <a:spLocks/>
          </p:cNvSpPr>
          <p:nvPr/>
        </p:nvSpPr>
        <p:spPr>
          <a:xfrm>
            <a:off x="320982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dirty="0"/>
              <a:t>Python code Snippet 4</a:t>
            </a:r>
          </a:p>
          <a:p>
            <a:endParaRPr lang="en-GB" sz="2000" dirty="0"/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D425DB4A-FF48-2CFA-4F6B-6E174B5AAFCC}"/>
              </a:ext>
            </a:extLst>
          </p:cNvPr>
          <p:cNvSpPr txBox="1">
            <a:spLocks/>
          </p:cNvSpPr>
          <p:nvPr/>
        </p:nvSpPr>
        <p:spPr>
          <a:xfrm>
            <a:off x="4345694" y="1275371"/>
            <a:ext cx="3343561" cy="6660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EE9B59-29F8-DEFA-3CB3-426B19A4C7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29" t="57168" r="5200" b="24189"/>
          <a:stretch>
            <a:fillRect/>
          </a:stretch>
        </p:blipFill>
        <p:spPr>
          <a:xfrm>
            <a:off x="392102" y="1717291"/>
            <a:ext cx="8575040" cy="477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87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EA9014-ED64-4558-B1E1-D03F0EE32BEB}">
  <ds:schemaRefs>
    <ds:schemaRef ds:uri="http://schemas.microsoft.com/office/2006/documentManagement/types"/>
    <ds:schemaRef ds:uri="http://purl.org/dc/elements/1.1/"/>
    <ds:schemaRef ds:uri="71af3243-3dd4-4a8d-8c0d-dd76da1f02a5"/>
    <ds:schemaRef ds:uri="http://schemas.openxmlformats.org/package/2006/metadata/core-properties"/>
    <ds:schemaRef ds:uri="http://purl.org/dc/terms/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16c05727-aa75-4e4a-9b5f-8a80a1165891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683</TotalTime>
  <Words>376</Words>
  <Application>Microsoft Office PowerPoint</Application>
  <PresentationFormat>Widescreen</PresentationFormat>
  <Paragraphs>58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Trebuchet MS</vt:lpstr>
      <vt:lpstr>Wingdings</vt:lpstr>
      <vt:lpstr>Wingdings 3</vt:lpstr>
      <vt:lpstr>Facet</vt:lpstr>
      <vt:lpstr>AI-Based Network Intrusion Detection System</vt:lpstr>
      <vt:lpstr>PROBLEM  STATEMENT</vt:lpstr>
      <vt:lpstr>Project Description  </vt:lpstr>
      <vt:lpstr>WHO ARE THE END USERS?</vt:lpstr>
      <vt:lpstr>Technology Used</vt:lpstr>
      <vt:lpstr>RESULTS </vt:lpstr>
      <vt:lpstr>RESULTS </vt:lpstr>
      <vt:lpstr>RESULTS </vt:lpstr>
      <vt:lpstr>RESULTS </vt:lpstr>
      <vt:lpstr>RESULTS </vt:lpstr>
      <vt:lpstr>RESULTS </vt:lpstr>
      <vt:lpstr>RESULTS </vt:lpstr>
      <vt:lpstr>RESULTS </vt:lpstr>
      <vt:lpstr>RESULTS 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MASKED HUNTERS</dc:title>
  <dc:creator>Venkataswamy</dc:creator>
  <cp:lastModifiedBy>Jai Rane</cp:lastModifiedBy>
  <cp:revision>77</cp:revision>
  <dcterms:created xsi:type="dcterms:W3CDTF">2021-07-11T13:13:15Z</dcterms:created>
  <dcterms:modified xsi:type="dcterms:W3CDTF">2026-01-17T13:00:22Z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